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oppins Light" panose="00000400000000000000" pitchFamily="2" charset="0"/>
      <p:regular r:id="rId11"/>
    </p:embeddedFont>
    <p:embeddedFont>
      <p:font typeface="Roboto Bold" panose="02000000000000000000" pitchFamily="2" charset="0"/>
      <p:bold r:id="rId12"/>
    </p:embeddedFont>
    <p:embeddedFont>
      <p:font typeface="Roboto Light" panose="02000000000000000000" pitchFamily="2" charset="0"/>
      <p:regular r:id="rId13"/>
    </p:embeddedFont>
    <p:embeddedFont>
      <p:font typeface="Roboto Medium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96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Spotfiy: A Functional Spotify Clone Music Player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Discover the ultimate music experience with Spotfiy, a captivating Spotify clone that seamlessly blends intuitive design and powerful functionality. Immerse yourself in the world of your favorite tracks, all within a sleek and user-friendly interface.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AEAB6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2018" y="6556653"/>
            <a:ext cx="14632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407110"/>
            <a:ext cx="28247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Rohit Kumar  Morya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922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Innovative Approach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Spotfiy combines cutting-edge technologies to deliver an unparalleled music listening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User-Centric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intuitive user interface ensures a seamless and enjoyable experience for all music enthusiasts.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Robust Functionality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Spotfiy's core features, including play, pause, next, and previous song options, provide complete control over your music.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23F0CF-F4A7-8E3D-BA7E-8C3A292B01C6}"/>
              </a:ext>
            </a:extLst>
          </p:cNvPr>
          <p:cNvSpPr/>
          <p:nvPr/>
        </p:nvSpPr>
        <p:spPr>
          <a:xfrm>
            <a:off x="12892035" y="7777424"/>
            <a:ext cx="1617785" cy="331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350"/>
            <a:ext cx="5961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Interface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6291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1990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Clean and Intuitive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48114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interface of Spotfiy follows Spotify's renowned design principles, offering a clean and intuitive layout.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56291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199072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Responsive and Adaptive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83547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design seamlessly adapts to various screen sizes and devices, ensuring a consistent experience across platforms.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48332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9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Centered on Music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318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interface places the music experience at the forefront, with album art and playback controls taking center stage.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48332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9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Visually Engaging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473184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Vibrant colors, smooth transitions, and subtle animations create a visually captivating and engaging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6741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Rohit's Favorite Song List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173" y="2850237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Diverse Selection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Rohit's favorite song list showcases a diverse range of musical genres, from soothing ballads to upbeat anthems.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224" y="2850237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Personal Curation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56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list reflects Rohit's unique music preferences and taste, offering a glimpse into his musical journey.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9404" y="563713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922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Engaging 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Navigating through the list and discovering new songs is an immersive and enjoyable experience for users.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Core Music Player Functionality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461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Seamlessly start or resume playback of your favorite tracks.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Pause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74618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Temporarily halt playback, allowing you to take a break and resume later.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153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309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Next Song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7995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Effortlessly navigate to the next track in your playlist or album.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55153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6309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Previous Song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7995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Revisit the previous song in your listening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7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Play/Pause and Next/Previous Song Features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173" y="2389703"/>
            <a:ext cx="22860" cy="5087303"/>
          </a:xfrm>
          <a:prstGeom prst="roundRect">
            <a:avLst>
              <a:gd name="adj" fmla="val 388130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757392" y="2853571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304955" y="2627352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96288" y="2706529"/>
            <a:ext cx="9263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4415" y="2600920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Play/Pause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4415" y="3057644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Instantly start or stop the music with a simple click of the play/pause button.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392" y="4619744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304955" y="4393525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1878" y="4472702"/>
            <a:ext cx="18133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4415" y="4367093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Next Song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4415" y="4823817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Seamlessly transition to the next track in your playlist or album with the next button.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392" y="6385917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4955" y="6159698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9854" y="6238875"/>
            <a:ext cx="18538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4415" y="6133267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Previous Song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4415" y="6589990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Easily return to the previous song in your listening history using the previous button.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Leveraging HTML, CSS, and JavaScript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5797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Robust Structure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music player's foundation is built using semantic HTML, ensuring a well-structured and accessible user interface.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3032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Captivating Styles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Carefully crafted CSS styles bring the music player to life, creating a visually appealing and responsive design.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6026825"/>
            <a:ext cx="300489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Functional Interactivity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JavaScript powers the core music player functionality, enabling seamless playback control and a dynamic user experience.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48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3446264"/>
            <a:ext cx="10672048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 and 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932" y="4491395"/>
            <a:ext cx="13048536" cy="3118009"/>
          </a:xfrm>
          <a:prstGeom prst="roundRect">
            <a:avLst>
              <a:gd name="adj" fmla="val 304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8552" y="4499015"/>
            <a:ext cx="13033296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4533" y="4642128"/>
            <a:ext cx="606087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4991" y="4642128"/>
            <a:ext cx="6060877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Spotfiy's comprehensive set of features and sleek design make it a compelling Spotify clone, offering users a seamless and enjoyable music listening experience.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8552" y="5869662"/>
            <a:ext cx="13033296" cy="17321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4533" y="6012775"/>
            <a:ext cx="606087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 Enhancements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4991" y="6012775"/>
            <a:ext cx="6060877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Planned improvements include integrating advanced audio processing capabilities, implementing social sharing features, and expanding the song library for a more diverse musical experience.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Poppins Light</vt:lpstr>
      <vt:lpstr>Roboto Bold</vt:lpstr>
      <vt:lpstr>Roboto Light</vt:lpstr>
      <vt:lpstr>Arial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Rohit Kumar Morya</cp:lastModifiedBy>
  <cp:revision>2</cp:revision>
  <dcterms:created xsi:type="dcterms:W3CDTF">2024-11-12T17:44:30Z</dcterms:created>
  <dcterms:modified xsi:type="dcterms:W3CDTF">2024-11-12T17:49:02Z</dcterms:modified>
</cp:coreProperties>
</file>